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Diritto all’alimentazione</a:t>
            </a:r>
          </a:p>
        </p:txBody>
      </p:sp>
    </p:spTree>
    <p:extLst>
      <p:ext uri="{BB962C8B-B14F-4D97-AF65-F5344CB8AC3E}">
        <p14:creationId xmlns:p14="http://schemas.microsoft.com/office/powerpoint/2010/main" val="263018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Prime cose da sapere sulla fame nel mondo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Ogni giorno, 852 milioni di persone non mangiano a sufficienza.  200 milioni di bambini sotto i cinque anni soffrono di malnutrizione acuta o cronica. Oltre 5 milioni di bambini muoiono ogni anno a causa della denutrizione e di carenze di vitamine e minerali essenziali.  Fame e malnutrizione causano sofferenze incommensurabili a milioni di famiglie e provocano: problemi di salute, perdita della capacità di apprendimento, perdita di produttività e guadagno, alte spese familiari e mediche.  Un’alimentazione insufficiente e la mancanza di cibi adeguati possono limitare lo sviluppo fisico e mentale, aumentare il rischio di morte dovuto a malattie infantili quali diarrea, morbillo, malaria, e possono dar luogo a menomazioni fisiche e mentali permanenti. </a:t>
            </a:r>
          </a:p>
        </p:txBody>
      </p:sp>
    </p:spTree>
    <p:extLst>
      <p:ext uri="{BB962C8B-B14F-4D97-AF65-F5344CB8AC3E}">
        <p14:creationId xmlns:p14="http://schemas.microsoft.com/office/powerpoint/2010/main" val="49584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Problemi legati alla malnutrizione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/>
              <a:t>La malnutrizione proteico-energetica (MPE) provoca rallentamenti nella crescita, squilibri nei liquidi e ridotta resistenza alle infezioni, in quanto il cibo non è sufficiente a rispondere alle necessità dell’organismo di proteine, energia ed altre sostanze nutritive.  La carenza di vitamina A può dar luogo a problemi di vista e cecità o alla morte in età infantile; contribuisce a una scarsa crescita fisica e ad un aumento delle malattie e dei decessi dovuti alle infezioni. Oltre 200 milioni di bambini in età prescolare sono a rischio di mancanza di vitamina A.  La carenza di ferro può provocare anemie nutrizionali, gravidanze a rischio, crescita stentata, minore resistenza alle infezioni ed handicap a lungo termine nello sviluppo mentale e motorio. Si calcola che 1,7 miliardi di persone soffrano di carenze di ferro.  La carenza di iodio può causare danni cerebrali permanenti, ritardo mentale, indebolimento della capacità riproduttiva, inferiore sopravvivenza infantile e gozzo (tiroide ingrossata). 2 miliardi di persone ne sono a rischio.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2416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L’alimentazione è un diritto fondamentale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Tutti gli esseri umani nascono liberi ed uguali in dignità e diritti, compreso il diritto all’alimentazione. Ogni persona gode del diritto all’alimentazione, ovvero tutti gli esseri umani. Si tratta di un diritto, non di un privilegio o di un’elemosina. Non dipende da meriti o dall’esserne “degni”. Non si può abusare di questo diritto, utilizzando il cibo come arma o strumento di guerra. Il diritto all’alimentazione significa potersi alimentare con dignità. Tutti gli individui hanno il diritto di alimentare se stessi e le proprie famiglie, e non semplicemente di “essere nutriti”. Elemosinare o cercare cibo nella spazzatura non è dignitoso. Ricevere assistenza o aiuti alimentari non dovrebbe essere avvilente o umiliante. </a:t>
            </a:r>
          </a:p>
        </p:txBody>
      </p:sp>
    </p:spTree>
    <p:extLst>
      <p:ext uri="{BB962C8B-B14F-4D97-AF65-F5344CB8AC3E}">
        <p14:creationId xmlns:p14="http://schemas.microsoft.com/office/powerpoint/2010/main" val="310671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Tutti hanno diritto ad una buona alimentazione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Individui, famiglie, comunità locali, organizzazioni non-governative, organizzazioni della società civile, settore privato hanno delle responsabilità nell’assicurare il diritto ad un’alimentazione adeguata. I governi nazionali debbono assicurare le condizioni che consentano ai cittadini di esercitare tali responsabilità. Gli individui sono personalmente responsabili di soddisfare i propri bisogni e debbono disporre degli strumenti necessari per poterlo fare (educazione, opportunità di lavoro, accesso alla terra, cure mediche e altri servizi sociali). Ciascuno ha la responsabilità di assicurare e proteggere il diritto all’alimentazione della comunità locale e mondiale. Il diritto all’alimentazione non è necessariamente assicurato a tutti: dobbiamo riconoscere quando viene negato o insidiato e agire per riscattarlo, realizzarlo e mantenerlo. </a:t>
            </a:r>
          </a:p>
        </p:txBody>
      </p:sp>
    </p:spTree>
    <p:extLst>
      <p:ext uri="{BB962C8B-B14F-4D97-AF65-F5344CB8AC3E}">
        <p14:creationId xmlns:p14="http://schemas.microsoft.com/office/powerpoint/2010/main" val="162837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Mappa della fame nel mondo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2498634"/>
            <a:ext cx="9000308" cy="3653971"/>
          </a:xfrm>
        </p:spPr>
      </p:pic>
    </p:spTree>
    <p:extLst>
      <p:ext uri="{BB962C8B-B14F-4D97-AF65-F5344CB8AC3E}">
        <p14:creationId xmlns:p14="http://schemas.microsoft.com/office/powerpoint/2010/main" val="412871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FAO:associazione per la fame nel mondo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692209"/>
            <a:ext cx="9601196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  <a:cs typeface="Times New Roman" panose="02020603050405020304" pitchFamily="18" charset="0"/>
              </a:rPr>
              <a:t>La FAO è l'organizzazione delle Nazioni Unite per       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  <a:cs typeface="Times New Roman" panose="02020603050405020304" pitchFamily="18" charset="0"/>
              </a:rPr>
              <a:t>l'alimentazione e l'agricoltura,  fondata il 16 ottobre 1945 a Città del Québec (Canada) il suo ruolo è quello di fornire assistenza tecnica ai paesi che chiedono di essere assistiti nello sviluppo del proprio settore rurale e nella formulazione di programmi e politiche per la riduzione della fame. </a:t>
            </a:r>
            <a:endParaRPr kumimoji="0" lang="it-IT" altLang="it-IT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8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17331"/>
          </a:xfrm>
        </p:spPr>
        <p:txBody>
          <a:bodyPr/>
          <a:lstStyle/>
          <a:p>
            <a:pPr algn="r"/>
            <a:r>
              <a:rPr lang="it-IT" dirty="0"/>
              <a:t>Grazie per l’attenzione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/>
            </a:br>
            <a:r>
              <a:rPr lang="it-IT"/>
              <a:t>2</a:t>
            </a:r>
            <a:r>
              <a:rPr lang="it-IT" dirty="0"/>
              <a:t>^C ITI</a:t>
            </a:r>
          </a:p>
        </p:txBody>
      </p:sp>
    </p:spTree>
    <p:extLst>
      <p:ext uri="{BB962C8B-B14F-4D97-AF65-F5344CB8AC3E}">
        <p14:creationId xmlns:p14="http://schemas.microsoft.com/office/powerpoint/2010/main" val="2458398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603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Garamond</vt:lpstr>
      <vt:lpstr>Times</vt:lpstr>
      <vt:lpstr>Times New Roman</vt:lpstr>
      <vt:lpstr>Organic</vt:lpstr>
      <vt:lpstr>Diritto all’alimentazione</vt:lpstr>
      <vt:lpstr>Prime cose da sapere sulla fame nel mondo</vt:lpstr>
      <vt:lpstr>Problemi legati alla malnutrizione</vt:lpstr>
      <vt:lpstr>L’alimentazione è un diritto fondamentale</vt:lpstr>
      <vt:lpstr>Tutti hanno diritto ad una buona alimentazione</vt:lpstr>
      <vt:lpstr>Mappa della fame nel mondo</vt:lpstr>
      <vt:lpstr>FAO:associazione per la fame nel mondo</vt:lpstr>
      <vt:lpstr>Grazie per l’attenzione    2^C ITI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all’alimentazione</dc:title>
  <dc:creator>Nasser Bouayad</dc:creator>
  <cp:lastModifiedBy>Renda Elisa</cp:lastModifiedBy>
  <cp:revision>6</cp:revision>
  <dcterms:created xsi:type="dcterms:W3CDTF">2018-04-17T20:42:46Z</dcterms:created>
  <dcterms:modified xsi:type="dcterms:W3CDTF">2018-06-07T10:26:54Z</dcterms:modified>
</cp:coreProperties>
</file>